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3"/>
  </p:notesMasterIdLst>
  <p:handoutMasterIdLst>
    <p:handoutMasterId r:id="rId14"/>
  </p:handoutMasterIdLst>
  <p:sldIdLst>
    <p:sldId id="256" r:id="rId5"/>
    <p:sldId id="271" r:id="rId6"/>
    <p:sldId id="284" r:id="rId7"/>
    <p:sldId id="287" r:id="rId8"/>
    <p:sldId id="286" r:id="rId9"/>
    <p:sldId id="279" r:id="rId10"/>
    <p:sldId id="283" r:id="rId11"/>
    <p:sldId id="28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84"/>
            <p14:sldId id="287"/>
            <p14:sldId id="286"/>
            <p14:sldId id="279"/>
            <p14:sldId id="283"/>
            <p14:sldId id="285"/>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241" autoAdjust="0"/>
  </p:normalViewPr>
  <p:slideViewPr>
    <p:cSldViewPr snapToGrid="0">
      <p:cViewPr varScale="1">
        <p:scale>
          <a:sx n="82" d="100"/>
          <a:sy n="82" d="100"/>
        </p:scale>
        <p:origin x="720"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12/12/2023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2.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12/12/2023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12/12/2023</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12/12/2023</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XGf2GcyHPhc&amp;t=2736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586582"/>
          </a:xfrm>
        </p:spPr>
        <p:txBody>
          <a:bodyPr anchor="ctr" anchorCtr="0">
            <a:normAutofit/>
          </a:bodyPr>
          <a:lstStyle/>
          <a:p>
            <a:r>
              <a:rPr lang="en-US" sz="4800" dirty="0">
                <a:solidFill>
                  <a:schemeClr val="bg1"/>
                </a:solidFill>
              </a:rPr>
              <a:t>Introduction to Coding Project</a:t>
            </a:r>
          </a:p>
        </p:txBody>
      </p:sp>
      <p:sp>
        <p:nvSpPr>
          <p:cNvPr id="3" name="Subtitle 2"/>
          <p:cNvSpPr>
            <a:spLocks noGrp="1"/>
          </p:cNvSpPr>
          <p:nvPr>
            <p:ph type="subTitle" idx="4294967295"/>
          </p:nvPr>
        </p:nvSpPr>
        <p:spPr>
          <a:xfrm>
            <a:off x="855620" y="2933105"/>
            <a:ext cx="9582736" cy="2506642"/>
          </a:xfrm>
        </p:spPr>
        <p:txBody>
          <a:bodyPr>
            <a:normAutofit/>
          </a:bodyPr>
          <a:lstStyle/>
          <a:p>
            <a:pPr marL="0" indent="0">
              <a:buNone/>
            </a:pPr>
            <a:r>
              <a:rPr lang="en-US" sz="4200" dirty="0">
                <a:solidFill>
                  <a:schemeClr val="bg1"/>
                </a:solidFill>
                <a:latin typeface="+mj-lt"/>
              </a:rPr>
              <a:t>Snake Game</a:t>
            </a:r>
          </a:p>
          <a:p>
            <a:pPr marL="0" indent="0">
              <a:buNone/>
            </a:pPr>
            <a:r>
              <a:rPr lang="en-US" sz="4200" dirty="0">
                <a:solidFill>
                  <a:schemeClr val="bg1"/>
                </a:solidFill>
                <a:latin typeface="+mj-lt"/>
              </a:rPr>
              <a:t>                                            </a:t>
            </a:r>
            <a:r>
              <a:rPr lang="en-US" sz="2800" dirty="0">
                <a:solidFill>
                  <a:schemeClr val="bg1"/>
                </a:solidFill>
                <a:latin typeface="+mj-lt"/>
              </a:rPr>
              <a:t>by: V Neeraj Kumar</a:t>
            </a:r>
          </a:p>
        </p:txBody>
      </p:sp>
      <p:pic>
        <p:nvPicPr>
          <p:cNvPr id="4" name="Picture 3" descr="PowerPoint program icon"/>
          <p:cNvPicPr>
            <a:picLocks noChangeAspect="1"/>
          </p:cNvPicPr>
          <p:nvPr/>
        </p:nvPicPr>
        <p:blipFill>
          <a:blip r:embed="rId3"/>
          <a:srcRect/>
          <a:stretch/>
        </p:blipFill>
        <p:spPr bwMode="invGray">
          <a:xfrm>
            <a:off x="670216" y="5193062"/>
            <a:ext cx="822960" cy="822960"/>
          </a:xfrm>
          <a:prstGeom prst="rect">
            <a:avLst/>
          </a:prstGeom>
        </p:spPr>
      </p:pic>
      <p:sp>
        <p:nvSpPr>
          <p:cNvPr id="5" name="TextBox 4">
            <a:extLst>
              <a:ext uri="{FF2B5EF4-FFF2-40B4-BE49-F238E27FC236}">
                <a16:creationId xmlns:a16="http://schemas.microsoft.com/office/drawing/2014/main" id="{A5FCA5C9-8F9F-D271-C4F8-060E6084D7B0}"/>
              </a:ext>
            </a:extLst>
          </p:cNvPr>
          <p:cNvSpPr txBox="1"/>
          <p:nvPr/>
        </p:nvSpPr>
        <p:spPr>
          <a:xfrm>
            <a:off x="8929396" y="914400"/>
            <a:ext cx="1324947" cy="430887"/>
          </a:xfrm>
          <a:prstGeom prst="rect">
            <a:avLst/>
          </a:prstGeom>
          <a:noFill/>
        </p:spPr>
        <p:txBody>
          <a:bodyPr wrap="square" rtlCol="0">
            <a:spAutoFit/>
          </a:bodyPr>
          <a:lstStyle/>
          <a:p>
            <a:r>
              <a:rPr lang="en-IN" sz="2200" dirty="0">
                <a:solidFill>
                  <a:schemeClr val="bg1"/>
                </a:solidFill>
              </a:rPr>
              <a:t>IS - 617</a:t>
            </a:r>
          </a:p>
        </p:txBody>
      </p:sp>
    </p:spTree>
    <p:extLst>
      <p:ext uri="{BB962C8B-B14F-4D97-AF65-F5344CB8AC3E}">
        <p14:creationId xmlns:p14="http://schemas.microsoft.com/office/powerpoint/2010/main" val="247180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IN" b="1" dirty="0">
                <a:solidFill>
                  <a:srgbClr val="000000"/>
                </a:solidFill>
                <a:latin typeface="Times New Roman" panose="02020603050405020304" pitchFamily="18" charset="0"/>
                <a:cs typeface="Times New Roman" panose="02020603050405020304" pitchFamily="18" charset="0"/>
              </a:rPr>
              <a:t>D</a:t>
            </a:r>
            <a:r>
              <a:rPr lang="en-IN" b="1" i="0" u="none" strike="noStrike" dirty="0">
                <a:solidFill>
                  <a:srgbClr val="000000"/>
                </a:solidFill>
                <a:effectLst/>
                <a:latin typeface="Times New Roman" panose="02020603050405020304" pitchFamily="18" charset="0"/>
                <a:cs typeface="Times New Roman" panose="02020603050405020304" pitchFamily="18" charset="0"/>
              </a:rPr>
              <a:t>escription</a:t>
            </a:r>
            <a:endParaRPr lang="en-US" b="1" dirty="0">
              <a:latin typeface="Times New Roman" panose="02020603050405020304" pitchFamily="18" charset="0"/>
              <a:cs typeface="Times New Roman" panose="02020603050405020304" pitchFamily="18" charset="0"/>
            </a:endParaRPr>
          </a:p>
        </p:txBody>
      </p:sp>
      <p:sp>
        <p:nvSpPr>
          <p:cNvPr id="38" name="Content Placeholder 17"/>
          <p:cNvSpPr txBox="1">
            <a:spLocks/>
          </p:cNvSpPr>
          <p:nvPr/>
        </p:nvSpPr>
        <p:spPr>
          <a:xfrm>
            <a:off x="541610" y="1524708"/>
            <a:ext cx="10039304" cy="506270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Consider yourself in charge of a snake that slithers across a grid. The snake is made up of separate segments, each represented by a square, and the grid is similar to a gaming board. </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Controlling the snake's movements and directing it to eat the yellow goodies that sporadically appear on the grid is your mission. The snake becomes longer as you manage to get it to consume snacks. </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The trick is to keep from running into the snake's body or the grid's walls. The game is over if the snake runs into a wall or runs into itself. The arrow keys on your keyboard are used to control the snake. </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You can move the snake through the grid by pressing the arrow keys to adjust its direction. It gets harder for the snake to avoid collisions the longer it goes without consuming food.</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A fresh snack spawns at a different, random spot on the grid every time the snake consumes one. Your score, represented by the snake's length, is tracked by the game. </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You are notified that you have lost if you make a mistake and the snake collides. After then, you can decide to play again.</a:t>
            </a:r>
          </a:p>
          <a:p>
            <a:pPr>
              <a:spcAft>
                <a:spcPts val="600"/>
              </a:spcAft>
              <a:defRPr/>
            </a:pPr>
            <a:r>
              <a:rPr lang="en-US" sz="1600" dirty="0">
                <a:solidFill>
                  <a:schemeClr val="tx1"/>
                </a:solidFill>
                <a:latin typeface="Times New Roman" panose="02020603050405020304" pitchFamily="18" charset="0"/>
                <a:cs typeface="Times New Roman" panose="02020603050405020304" pitchFamily="18" charset="0"/>
              </a:rPr>
              <a:t>The visual representation of the game is straightforward but effective, with a blue snake, yellow nibbles, white grid lines, and a black background. As you move the snake through the grid, this timeless and entertaining game will test your reflexes and smart thinking. Play with enjoyment and record how long you can last.</a:t>
            </a:r>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598D1-200C-C8DC-CC74-C6534D8CD4FB}"/>
              </a:ext>
            </a:extLst>
          </p:cNvPr>
          <p:cNvSpPr>
            <a:spLocks noGrp="1"/>
          </p:cNvSpPr>
          <p:nvPr>
            <p:ph type="title"/>
          </p:nvPr>
        </p:nvSpPr>
        <p:spPr/>
        <p:txBody>
          <a:bodyPr>
            <a:normAutofit/>
          </a:bodyPr>
          <a:lstStyle/>
          <a:p>
            <a:r>
              <a:rPr lang="en-IN" sz="2500" b="1" dirty="0">
                <a:solidFill>
                  <a:srgbClr val="000000"/>
                </a:solidFill>
                <a:latin typeface="Times New Roman" panose="02020603050405020304" pitchFamily="18" charset="0"/>
                <a:cs typeface="Times New Roman" panose="02020603050405020304" pitchFamily="18" charset="0"/>
              </a:rPr>
              <a:t>T</a:t>
            </a:r>
            <a:r>
              <a:rPr lang="en-IN" sz="2500" b="1" i="0" u="none" strike="noStrike" dirty="0">
                <a:solidFill>
                  <a:srgbClr val="000000"/>
                </a:solidFill>
                <a:effectLst/>
                <a:latin typeface="Times New Roman" panose="02020603050405020304" pitchFamily="18" charset="0"/>
                <a:cs typeface="Times New Roman" panose="02020603050405020304" pitchFamily="18" charset="0"/>
              </a:rPr>
              <a:t>utorial/Material </a:t>
            </a:r>
            <a:r>
              <a:rPr lang="en-IN" sz="2500" b="1" dirty="0">
                <a:solidFill>
                  <a:srgbClr val="000000"/>
                </a:solidFill>
                <a:latin typeface="Times New Roman" panose="02020603050405020304" pitchFamily="18" charset="0"/>
                <a:cs typeface="Times New Roman" panose="02020603050405020304" pitchFamily="18" charset="0"/>
              </a:rPr>
              <a:t>U</a:t>
            </a:r>
            <a:r>
              <a:rPr lang="en-IN" sz="2500" b="1" i="0" u="none" strike="noStrike" dirty="0">
                <a:solidFill>
                  <a:srgbClr val="000000"/>
                </a:solidFill>
                <a:effectLst/>
                <a:latin typeface="Times New Roman" panose="02020603050405020304" pitchFamily="18" charset="0"/>
                <a:cs typeface="Times New Roman" panose="02020603050405020304" pitchFamily="18" charset="0"/>
              </a:rPr>
              <a:t>sed:</a:t>
            </a:r>
            <a:endParaRPr lang="en-IN" sz="25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6EA148D-98AA-ADC9-EF5C-24D44FB09215}"/>
              </a:ext>
            </a:extLst>
          </p:cNvPr>
          <p:cNvSpPr>
            <a:spLocks noGrp="1"/>
          </p:cNvSpPr>
          <p:nvPr>
            <p:ph sz="quarter" idx="10"/>
          </p:nvPr>
        </p:nvSpPr>
        <p:spPr>
          <a:xfrm>
            <a:off x="539496" y="1435608"/>
            <a:ext cx="8697810" cy="3977640"/>
          </a:xfrm>
        </p:spPr>
        <p:txBody>
          <a:bodyPr/>
          <a:lstStyle/>
          <a:p>
            <a:r>
              <a:rPr lang="en-US" sz="2800" dirty="0">
                <a:hlinkClick r:id="rId2"/>
              </a:rPr>
              <a:t>Introducing Q&amp;A: Get AI-powered answers to your questions in Notion (youtube.com)</a:t>
            </a:r>
            <a:endParaRPr lang="en-IN" sz="1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1875500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C49CF-3322-0016-C117-A5B933F70DED}"/>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Customization Points:</a:t>
            </a:r>
            <a:endParaRPr lang="en-IN" dirty="0"/>
          </a:p>
        </p:txBody>
      </p:sp>
      <p:sp>
        <p:nvSpPr>
          <p:cNvPr id="3" name="Content Placeholder 2">
            <a:extLst>
              <a:ext uri="{FF2B5EF4-FFF2-40B4-BE49-F238E27FC236}">
                <a16:creationId xmlns:a16="http://schemas.microsoft.com/office/drawing/2014/main" id="{E42A5411-B758-DB27-3C96-FA08D4A1C9B9}"/>
              </a:ext>
            </a:extLst>
          </p:cNvPr>
          <p:cNvSpPr>
            <a:spLocks noGrp="1"/>
          </p:cNvSpPr>
          <p:nvPr>
            <p:ph sz="quarter" idx="10"/>
          </p:nvPr>
        </p:nvSpPr>
        <p:spPr>
          <a:xfrm>
            <a:off x="539496" y="1435608"/>
            <a:ext cx="9696186" cy="3977640"/>
          </a:xfrm>
        </p:spPr>
        <p:txBody>
          <a:bodyPr>
            <a:normAutofit/>
          </a:bodyPr>
          <a:lstStyle/>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snake hits the wall then the game terminates is main customization of the game.</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Grid size and the window size is customized as the size is small previously.</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One more important point is color customization in the game as snake and food color.</a:t>
            </a:r>
          </a:p>
          <a:p>
            <a:pPr marL="342900" indent="-342900">
              <a:buFont typeface="Arial" panose="020B0604020202020204" pitchFamily="34" charset="0"/>
              <a:buChar char="•"/>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6967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B54D7-ED30-484C-B958-11E79F87DE0A}"/>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Learnt while doing the project:</a:t>
            </a:r>
          </a:p>
        </p:txBody>
      </p:sp>
      <p:sp>
        <p:nvSpPr>
          <p:cNvPr id="3" name="Content Placeholder 2">
            <a:extLst>
              <a:ext uri="{FF2B5EF4-FFF2-40B4-BE49-F238E27FC236}">
                <a16:creationId xmlns:a16="http://schemas.microsoft.com/office/drawing/2014/main" id="{FEA2A6A2-6F8C-13ED-787E-0BE9067CB009}"/>
              </a:ext>
            </a:extLst>
          </p:cNvPr>
          <p:cNvSpPr>
            <a:spLocks noGrp="1"/>
          </p:cNvSpPr>
          <p:nvPr>
            <p:ph sz="quarter" idx="10"/>
          </p:nvPr>
        </p:nvSpPr>
        <p:spPr>
          <a:xfrm>
            <a:off x="755780" y="1435608"/>
            <a:ext cx="10300996" cy="5049168"/>
          </a:xfrm>
        </p:spPr>
        <p:txBody>
          <a:bodyPr>
            <a:normAutofit fontScale="92500"/>
          </a:bodyPr>
          <a:lstStyle/>
          <a:p>
            <a:pPr marL="171450" indent="-17145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code is organized using classes (e.g., snake and cube), demonstrating the principles of object-oriented programming where </a:t>
            </a:r>
            <a:r>
              <a:rPr lang="en-US" sz="2200" dirty="0" err="1">
                <a:solidFill>
                  <a:schemeClr val="tx1"/>
                </a:solidFill>
                <a:latin typeface="Times New Roman" panose="02020603050405020304" pitchFamily="18" charset="0"/>
                <a:cs typeface="Times New Roman" panose="02020603050405020304" pitchFamily="18" charset="0"/>
              </a:rPr>
              <a:t>i</a:t>
            </a:r>
            <a:r>
              <a:rPr lang="en-US" sz="2200" dirty="0">
                <a:solidFill>
                  <a:schemeClr val="tx1"/>
                </a:solidFill>
                <a:latin typeface="Times New Roman" panose="02020603050405020304" pitchFamily="18" charset="0"/>
                <a:cs typeface="Times New Roman" panose="02020603050405020304" pitchFamily="18" charset="0"/>
              </a:rPr>
              <a:t> understood the importance of Object oriented programming.</a:t>
            </a:r>
          </a:p>
          <a:p>
            <a:pPr marL="171450" indent="-17145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Understanding how the game loop functions is crucial for creating responsive and interactive games.</a:t>
            </a:r>
          </a:p>
          <a:p>
            <a:pPr marL="171450" indent="-17145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Breaking down the code into well-defined functions and classes promotes readability and reusability.</a:t>
            </a:r>
          </a:p>
          <a:p>
            <a:pPr marL="171450" indent="-17145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project involves utilizing the </a:t>
            </a:r>
            <a:r>
              <a:rPr lang="en-US" sz="2200" dirty="0" err="1">
                <a:solidFill>
                  <a:schemeClr val="tx1"/>
                </a:solidFill>
                <a:latin typeface="Times New Roman" panose="02020603050405020304" pitchFamily="18" charset="0"/>
                <a:cs typeface="Times New Roman" panose="02020603050405020304" pitchFamily="18" charset="0"/>
              </a:rPr>
              <a:t>Pygame</a:t>
            </a:r>
            <a:r>
              <a:rPr lang="en-US" sz="2200" dirty="0">
                <a:solidFill>
                  <a:schemeClr val="tx1"/>
                </a:solidFill>
                <a:latin typeface="Times New Roman" panose="02020603050405020304" pitchFamily="18" charset="0"/>
                <a:cs typeface="Times New Roman" panose="02020603050405020304" pitchFamily="18" charset="0"/>
              </a:rPr>
              <a:t> library, highlighting the use of external libraries to simplify game development.</a:t>
            </a:r>
          </a:p>
          <a:p>
            <a:pPr marL="171450" indent="-171450">
              <a:buFont typeface="Arial" panose="020B0604020202020204" pitchFamily="34" charset="0"/>
              <a:buChar char="•"/>
            </a:pPr>
            <a:endParaRPr lang="en-IN"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5972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Source Code:</a:t>
            </a:r>
          </a:p>
        </p:txBody>
      </p:sp>
      <p:sp>
        <p:nvSpPr>
          <p:cNvPr id="25" name="Content Placeholder 17"/>
          <p:cNvSpPr txBox="1">
            <a:spLocks/>
          </p:cNvSpPr>
          <p:nvPr/>
        </p:nvSpPr>
        <p:spPr>
          <a:xfrm>
            <a:off x="541609" y="1455491"/>
            <a:ext cx="5110161" cy="3918942"/>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latin typeface="Segoe UI" panose="020B0502040204020203" pitchFamily="34" charset="0"/>
                <a:cs typeface="Segoe UI" panose="020B0502040204020203" pitchFamily="34" charset="0"/>
              </a:rPr>
              <a:t>How it works:</a:t>
            </a: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p:txBody>
      </p:sp>
      <p:sp>
        <p:nvSpPr>
          <p:cNvPr id="21" name="Content Placeholder 17"/>
          <p:cNvSpPr txBox="1">
            <a:spLocks/>
          </p:cNvSpPr>
          <p:nvPr/>
        </p:nvSpPr>
        <p:spPr>
          <a:xfrm>
            <a:off x="1056513" y="1958189"/>
            <a:ext cx="4585731" cy="5965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endParaRPr lang="en-US" dirty="0">
              <a:solidFill>
                <a:prstClr val="black">
                  <a:lumMod val="75000"/>
                  <a:lumOff val="25000"/>
                </a:prstClr>
              </a:solidFill>
              <a:cs typeface="Segoe UI"/>
            </a:endParaRPr>
          </a:p>
        </p:txBody>
      </p:sp>
      <p:sp>
        <p:nvSpPr>
          <p:cNvPr id="36" name="Content Placeholder 17"/>
          <p:cNvSpPr txBox="1">
            <a:spLocks/>
          </p:cNvSpPr>
          <p:nvPr/>
        </p:nvSpPr>
        <p:spPr>
          <a:xfrm>
            <a:off x="1056513" y="2844450"/>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32" name="Content Placeholder 17"/>
          <p:cNvSpPr txBox="1">
            <a:spLocks/>
          </p:cNvSpPr>
          <p:nvPr/>
        </p:nvSpPr>
        <p:spPr>
          <a:xfrm>
            <a:off x="1056513" y="4236460"/>
            <a:ext cx="4504252" cy="76114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endParaRPr lang="en-US" dirty="0">
              <a:solidFill>
                <a:prstClr val="black">
                  <a:lumMod val="75000"/>
                  <a:lumOff val="25000"/>
                </a:prstClr>
              </a:solidFill>
              <a:cs typeface="Segoe UI"/>
            </a:endParaRPr>
          </a:p>
        </p:txBody>
      </p:sp>
      <p:sp>
        <p:nvSpPr>
          <p:cNvPr id="40" name="Content Placeholder 17"/>
          <p:cNvSpPr txBox="1">
            <a:spLocks/>
          </p:cNvSpPr>
          <p:nvPr/>
        </p:nvSpPr>
        <p:spPr>
          <a:xfrm>
            <a:off x="1056513" y="5177572"/>
            <a:ext cx="4504252" cy="56353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2" name="video2962734615">
            <a:hlinkClick r:id="" action="ppaction://media"/>
            <a:extLst>
              <a:ext uri="{FF2B5EF4-FFF2-40B4-BE49-F238E27FC236}">
                <a16:creationId xmlns:a16="http://schemas.microsoft.com/office/drawing/2014/main" id="{B93B6D26-BBE9-D614-563D-651B187B87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1609" y="1334277"/>
            <a:ext cx="11108782" cy="5253135"/>
          </a:xfrm>
          <a:prstGeom prst="rect">
            <a:avLst/>
          </a:prstGeom>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5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D2A51-69D3-D7C6-9F44-5D1689620A87}"/>
              </a:ext>
            </a:extLst>
          </p:cNvPr>
          <p:cNvSpPr>
            <a:spLocks noGrp="1"/>
          </p:cNvSpPr>
          <p:nvPr>
            <p:ph type="title"/>
          </p:nvPr>
        </p:nvSpPr>
        <p:spPr>
          <a:xfrm>
            <a:off x="521207" y="448056"/>
            <a:ext cx="6877119" cy="615634"/>
          </a:xfrm>
        </p:spPr>
        <p:txBody>
          <a:bodyPr>
            <a:normAutofit/>
          </a:bodyPr>
          <a:lstStyle/>
          <a:p>
            <a:r>
              <a:rPr lang="en-IN" b="1" dirty="0">
                <a:latin typeface="Times New Roman" panose="02020603050405020304" pitchFamily="18" charset="0"/>
                <a:cs typeface="Times New Roman" panose="02020603050405020304" pitchFamily="18" charset="0"/>
              </a:rPr>
              <a:t>Output:</a:t>
            </a:r>
          </a:p>
        </p:txBody>
      </p:sp>
      <p:pic>
        <p:nvPicPr>
          <p:cNvPr id="4" name="video1702080871">
            <a:hlinkClick r:id="" action="ppaction://media"/>
            <a:extLst>
              <a:ext uri="{FF2B5EF4-FFF2-40B4-BE49-F238E27FC236}">
                <a16:creationId xmlns:a16="http://schemas.microsoft.com/office/drawing/2014/main" id="{58801F4D-47C7-081A-09D7-199A1DAE557B}"/>
              </a:ext>
            </a:extLst>
          </p:cNvPr>
          <p:cNvPicPr>
            <a:picLocks noGrp="1" noChangeAspect="1"/>
          </p:cNvPicPr>
          <p:nvPr>
            <p:ph sz="quarter" idx="10"/>
            <a:videoFile r:link="rId2"/>
            <p:extLst>
              <p:ext uri="{DAA4B4D4-6D71-4841-9C94-3DE7FCFB9230}">
                <p14:media xmlns:p14="http://schemas.microsoft.com/office/powerpoint/2010/main" r:embed="rId1"/>
              </p:ext>
            </p:extLst>
          </p:nvPr>
        </p:nvPicPr>
        <p:blipFill>
          <a:blip r:embed="rId4"/>
          <a:stretch>
            <a:fillRect/>
          </a:stretch>
        </p:blipFill>
        <p:spPr>
          <a:xfrm>
            <a:off x="877078" y="1352939"/>
            <a:ext cx="10151706" cy="4795934"/>
          </a:xfrm>
        </p:spPr>
      </p:pic>
    </p:spTree>
    <p:extLst>
      <p:ext uri="{BB962C8B-B14F-4D97-AF65-F5344CB8AC3E}">
        <p14:creationId xmlns:p14="http://schemas.microsoft.com/office/powerpoint/2010/main" val="340805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8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E15943-486D-07F2-B394-02398927D552}"/>
              </a:ext>
            </a:extLst>
          </p:cNvPr>
          <p:cNvSpPr>
            <a:spLocks noGrp="1"/>
          </p:cNvSpPr>
          <p:nvPr>
            <p:ph sz="quarter" idx="10"/>
          </p:nvPr>
        </p:nvSpPr>
        <p:spPr>
          <a:xfrm>
            <a:off x="539496" y="1435608"/>
            <a:ext cx="8324586" cy="3977640"/>
          </a:xfrm>
        </p:spPr>
        <p:txBody>
          <a:bodyPr>
            <a:noAutofit/>
          </a:bodyPr>
          <a:lstStyle/>
          <a:p>
            <a:endParaRPr lang="en-IN" sz="4400" b="1" dirty="0">
              <a:latin typeface="Times New Roman" panose="02020603050405020304" pitchFamily="18" charset="0"/>
              <a:cs typeface="Times New Roman" panose="02020603050405020304" pitchFamily="18" charset="0"/>
            </a:endParaRPr>
          </a:p>
          <a:p>
            <a:r>
              <a:rPr lang="en-IN" sz="4400" b="1" dirty="0">
                <a:latin typeface="Times New Roman" panose="02020603050405020304" pitchFamily="18" charset="0"/>
                <a:cs typeface="Times New Roman" panose="02020603050405020304" pitchFamily="18" charset="0"/>
              </a:rPr>
              <a:t>                   THANK YOU</a:t>
            </a:r>
          </a:p>
        </p:txBody>
      </p:sp>
    </p:spTree>
    <p:extLst>
      <p:ext uri="{BB962C8B-B14F-4D97-AF65-F5344CB8AC3E}">
        <p14:creationId xmlns:p14="http://schemas.microsoft.com/office/powerpoint/2010/main" val="3910961127"/>
      </p:ext>
    </p:extLst>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 v2" id="{08D89365-2E4C-432D-9349-8DF9B80AEEA1}" vid="{010FF314-90DF-4A21-BD0D-ADCBA3423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563EE24-83AF-4B4D-B45B-11D1ECD4364A}">
  <ds:schemaRefs>
    <ds:schemaRef ds:uri="http://schemas.microsoft.com/sharepoint/v3/contenttype/forms"/>
  </ds:schemaRefs>
</ds:datastoreItem>
</file>

<file path=customXml/itemProps2.xml><?xml version="1.0" encoding="utf-8"?>
<ds:datastoreItem xmlns:ds="http://schemas.openxmlformats.org/officeDocument/2006/customXml" ds:itemID="{B2FC9C26-AD58-4393-99DE-F67958CF6A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3EE4EA-81C0-48D0-BEBD-A2EFD6B38B4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{68F2E5C9-71D2-41F6-AD1E-774B3141EA82}tf10001108_win32</Template>
  <TotalTime>162</TotalTime>
  <Words>464</Words>
  <Application>Microsoft Office PowerPoint</Application>
  <PresentationFormat>Widescreen</PresentationFormat>
  <Paragraphs>30</Paragraphs>
  <Slides>8</Slides>
  <Notes>1</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Segoe UI</vt:lpstr>
      <vt:lpstr>Segoe UI Light</vt:lpstr>
      <vt:lpstr>Times New Roman</vt:lpstr>
      <vt:lpstr>Custom</vt:lpstr>
      <vt:lpstr>Introduction to Coding Project</vt:lpstr>
      <vt:lpstr>Description</vt:lpstr>
      <vt:lpstr>Tutorial/Material Used:</vt:lpstr>
      <vt:lpstr>Customization Points:</vt:lpstr>
      <vt:lpstr>Learnt while doing the project:</vt:lpstr>
      <vt:lpstr>Source Code:</vt:lpstr>
      <vt:lpstr>Output: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Coding Project</dc:title>
  <dc:creator>Sai Reddy</dc:creator>
  <cp:keywords/>
  <cp:lastModifiedBy>Sai Reddy</cp:lastModifiedBy>
  <cp:revision>1</cp:revision>
  <dcterms:created xsi:type="dcterms:W3CDTF">2023-12-13T03:15:35Z</dcterms:created>
  <dcterms:modified xsi:type="dcterms:W3CDTF">2023-12-13T05:58:23Z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